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6" r:id="rId11"/>
    <p:sldId id="269" r:id="rId12"/>
    <p:sldId id="265" r:id="rId13"/>
    <p:sldId id="267" r:id="rId14"/>
    <p:sldId id="270" r:id="rId15"/>
    <p:sldId id="271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eg>
</file>

<file path=ppt/media/image12.png>
</file>

<file path=ppt/media/image13.png>
</file>

<file path=ppt/media/image2.jpg>
</file>

<file path=ppt/media/image3.jpg>
</file>

<file path=ppt/media/image4.jpg>
</file>

<file path=ppt/media/image5.jpe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1F6D6-C43D-472B-B515-AE80AA6D61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914144-0920-4368-98DA-8B093849CE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726C3-47AD-42C1-A826-E23D5742D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D561F-71FF-44D3-9A92-112E671CD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24EF0-7B05-422B-AB7F-58F8D676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71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9312C-FC60-4AE9-ACA1-73C688BA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BC54C4-4922-44FF-AF0C-8A382CCDD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2DA82-7217-47BF-A1ED-E2ED75B9F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5C617-7768-4BFF-9DCF-A9CDFB73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9ADE0-D745-4ADC-8B6D-58EB4F0C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5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FB40BF-8F3B-449E-BA18-C4663AD00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1718B5-A4FB-4980-9689-9B80309F05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8356E-36F5-40D2-9592-4991B12B6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7F91D-397E-4E84-9C84-AB1C11568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D726B-889F-4E79-87EF-4079A561B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60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B5633-EC11-448F-A52E-360F0A5C3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C6BB6-567F-4185-9F87-1BCA30FEF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D5D90-18A2-467A-A240-D851D5B8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94DBC-ACD8-4FDE-8C8C-A4ED9FB4D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C115E-C687-43A9-98F9-7972749F1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65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6FE35-B0DC-4EED-977E-9E44583A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6A538F-7617-4754-90BA-8902D17F6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A6F45-DD0E-4F93-84DD-41DFD4AA9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9EF2F-6DCC-43AD-AF3D-964CD47B6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B0576-A6BF-4D0F-9C89-18E89523A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46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74206-88D2-4688-8172-0AE7BA541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18B0F-12CC-4E78-BFA6-7EAA1C90D3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6D648D-11E3-4BA8-A182-B6413B885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75E08-DB1E-4FCA-8E14-906802C70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D3226D-B50A-4A05-A3A3-1F39C7B53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240AB-89F4-4EA4-9605-B79D6D84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32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05225-2604-4E41-BEC0-1E6124816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9BFDF2-D51E-4C16-A5B8-C983469D8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E18A1-48EC-4C42-B4BE-9EB6D6705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865972-DC6A-45F0-9E17-A4ABDBA094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B589E9-985A-4DD7-9D80-FF9403A626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7C612B-7B77-47D6-9954-57C5F0D45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FCFB9A-6B41-4C54-875E-940CB246D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58C325-383F-4848-A30A-9FF8BF9A0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222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4A87F-8650-4B34-AAA2-5A1315992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BEE1E8-5308-4882-9D1A-68B254B9F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08D222-2F91-49E8-BC04-26065A97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5C9051-81E7-424B-AEF5-37FF711A7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08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A1CD8-AC98-4442-BD25-B31FD1648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3CA9D-BE65-41E7-95E9-49A0D047A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A294E6-D421-43CF-8975-DA6FF1805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43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5D8C4-C60E-4877-982A-1561BA415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CB6E4-4BD8-455C-A31A-0C36D193C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D41D3B-1DDB-4724-A590-E7149B8D9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1DA236-4B16-4582-81BA-F0C7401C1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11FC47-60F9-416F-86E6-6A89346CC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5B81A8-3821-42A2-8ACC-79277376D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12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427B-B943-4921-AE35-2A1A10552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81D354-79CC-45FB-BC94-F6734B9630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3FE388-B6C3-4C70-A737-7214A1A45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0A6AE-4F00-4318-9F47-BFC614A52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B11E3-A8E9-401A-BCA1-21528EFDC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8C91D-E2F7-4BBC-9B4C-FAD32D40E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211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3C900F-2CC7-4FFC-ABDD-B62078BA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295AC1-6B82-433A-914D-F1FE13AEA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B8C58-1A05-4A54-917C-AF2E0BFF57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F949C-0F54-4BEC-A070-E7839F0D726E}" type="datetimeFigureOut">
              <a:rPr lang="en-US" smtClean="0"/>
              <a:t>3/10/2020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AF405-CA69-4A93-9E04-4EC9863C4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38F9D-69C5-492E-92A9-55E294E5FA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78695-8512-4954-AD0D-67BA18DCE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668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C4A41-F274-4DA5-8FCF-074C890B72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Skittle</a:t>
            </a:r>
            <a:r>
              <a:rPr lang="sv-SE" dirty="0"/>
              <a:t> Sort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27BB4-967C-43E4-85B7-2952FE5821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Mikrodatorprojekt - TSIU51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952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hain, necklace&#10;&#10;Description automatically generated">
            <a:extLst>
              <a:ext uri="{FF2B5EF4-FFF2-40B4-BE49-F238E27FC236}">
                <a16:creationId xmlns:a16="http://schemas.microsoft.com/office/drawing/2014/main" id="{141DCB7B-89A8-431F-BFEB-9FCEF2BB1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89" y="551612"/>
            <a:ext cx="10000421" cy="630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304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nimal&#10;&#10;Description automatically generated">
            <a:extLst>
              <a:ext uri="{FF2B5EF4-FFF2-40B4-BE49-F238E27FC236}">
                <a16:creationId xmlns:a16="http://schemas.microsoft.com/office/drawing/2014/main" id="{349C37F9-66FF-443A-B880-B9A2FE9233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36" t="19864" r="12713" b="16598"/>
          <a:stretch/>
        </p:blipFill>
        <p:spPr>
          <a:xfrm>
            <a:off x="1496008" y="564738"/>
            <a:ext cx="9199984" cy="572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79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B061E6E3-4754-4455-972B-AF942AE8B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877" y="0"/>
            <a:ext cx="9322246" cy="720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479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table, sitting, desk&#10;&#10;Description automatically generated">
            <a:extLst>
              <a:ext uri="{FF2B5EF4-FFF2-40B4-BE49-F238E27FC236}">
                <a16:creationId xmlns:a16="http://schemas.microsoft.com/office/drawing/2014/main" id="{A2C9B6E7-9D7E-4C87-830F-CAA4374F4C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4" t="14886" b="6019"/>
          <a:stretch/>
        </p:blipFill>
        <p:spPr>
          <a:xfrm>
            <a:off x="867052" y="210510"/>
            <a:ext cx="10457896" cy="643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153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39E1A-9A57-4472-B0C2-213E14F53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Mjukvara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2E146-3B7F-42F3-A7CF-CD504D019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46724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B537D-D2FD-4B01-BF75-8185C46AF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Mjukvara</a:t>
            </a:r>
            <a:br>
              <a:rPr lang="sv-SE" dirty="0"/>
            </a:br>
            <a:r>
              <a:rPr lang="sv-SE" sz="1600" i="1" dirty="0"/>
              <a:t>Motorstyrning</a:t>
            </a:r>
            <a:endParaRPr lang="sv-S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DB7411-D7F3-4F77-B313-58A92E5243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493" y="4035897"/>
            <a:ext cx="10515600" cy="245697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79F7F9-24C5-4B95-BCDD-D048FA0DE9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6" t="23020" r="29746" b="25242"/>
          <a:stretch/>
        </p:blipFill>
        <p:spPr>
          <a:xfrm>
            <a:off x="6187831" y="365125"/>
            <a:ext cx="5165969" cy="35481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FE8544-9785-4015-8091-6320D1A0EABC}"/>
              </a:ext>
            </a:extLst>
          </p:cNvPr>
          <p:cNvSpPr txBox="1"/>
          <p:nvPr/>
        </p:nvSpPr>
        <p:spPr>
          <a:xfrm>
            <a:off x="838200" y="2139217"/>
            <a:ext cx="292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2st </a:t>
            </a:r>
            <a:r>
              <a:rPr lang="sv-SE" dirty="0" err="1"/>
              <a:t>Halleffekt</a:t>
            </a:r>
            <a:r>
              <a:rPr lang="sv-SE" dirty="0"/>
              <a:t> sensorer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5st magneter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En puls per magnet</a:t>
            </a:r>
          </a:p>
        </p:txBody>
      </p:sp>
    </p:spTree>
    <p:extLst>
      <p:ext uri="{BB962C8B-B14F-4D97-AF65-F5344CB8AC3E}">
        <p14:creationId xmlns:p14="http://schemas.microsoft.com/office/powerpoint/2010/main" val="1956754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2FB5C-7FBB-49B6-96AC-89DC4850F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Mjukvara</a:t>
            </a:r>
            <a:br>
              <a:rPr lang="sv-SE" dirty="0"/>
            </a:br>
            <a:r>
              <a:rPr lang="sv-SE" sz="1600" i="1" dirty="0"/>
              <a:t>Högtalare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777CB-0DF8-4731-AC98-F19F24123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515600" cy="4351338"/>
          </a:xfrm>
        </p:spPr>
        <p:txBody>
          <a:bodyPr/>
          <a:lstStyle/>
          <a:p>
            <a:r>
              <a:rPr lang="sv-SE" dirty="0"/>
              <a:t>Liksvävande temperaturskala</a:t>
            </a:r>
          </a:p>
          <a:p>
            <a:endParaRPr lang="sv-S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9342E6-6BF0-462D-ABE2-81B6BDAF6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2985477"/>
            <a:ext cx="8482260" cy="35073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9D793B-91EA-4587-851E-FCD10387E095}"/>
              </a:ext>
            </a:extLst>
          </p:cNvPr>
          <p:cNvSpPr txBox="1"/>
          <p:nvPr/>
        </p:nvSpPr>
        <p:spPr>
          <a:xfrm>
            <a:off x="6819593" y="412484"/>
            <a:ext cx="277543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600" b="1" u="sng" dirty="0"/>
              <a:t>Note</a:t>
            </a:r>
          </a:p>
          <a:p>
            <a:pPr algn="ctr"/>
            <a:endParaRPr lang="sv-SE" sz="1600" b="1" u="sng" dirty="0">
              <a:solidFill>
                <a:srgbClr val="0070C0"/>
              </a:solidFill>
            </a:endParaRPr>
          </a:p>
          <a:p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/>
              <a:t>	Ab0 	= 255</a:t>
            </a:r>
          </a:p>
          <a:p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>
                <a:solidFill>
                  <a:srgbClr val="0070C0"/>
                </a:solidFill>
              </a:rPr>
              <a:t> </a:t>
            </a:r>
            <a:r>
              <a:rPr lang="sv-SE" sz="1600" dirty="0"/>
              <a:t>	A0	= 246</a:t>
            </a:r>
          </a:p>
          <a:p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>
                <a:solidFill>
                  <a:srgbClr val="0070C0"/>
                </a:solidFill>
              </a:rPr>
              <a:t> </a:t>
            </a:r>
            <a:r>
              <a:rPr lang="sv-SE" sz="1600" dirty="0"/>
              <a:t>	Bb0	= 230</a:t>
            </a:r>
          </a:p>
          <a:p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>
                <a:solidFill>
                  <a:srgbClr val="0070C0"/>
                </a:solidFill>
              </a:rPr>
              <a:t> </a:t>
            </a:r>
            <a:r>
              <a:rPr lang="sv-SE" sz="1600" dirty="0"/>
              <a:t>	B0	= 219</a:t>
            </a:r>
          </a:p>
          <a:p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>
                <a:solidFill>
                  <a:srgbClr val="0070C0"/>
                </a:solidFill>
              </a:rPr>
              <a:t> </a:t>
            </a:r>
            <a:r>
              <a:rPr lang="sv-SE" sz="1600" dirty="0"/>
              <a:t>	C1	= 208</a:t>
            </a:r>
          </a:p>
          <a:p>
            <a:r>
              <a:rPr lang="sv-SE" sz="1600" dirty="0"/>
              <a:t>o.s.v.</a:t>
            </a:r>
            <a:r>
              <a:rPr lang="sv-SE" dirty="0"/>
              <a:t>	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818E1-F0B5-4721-9C8B-286D6505DB29}"/>
              </a:ext>
            </a:extLst>
          </p:cNvPr>
          <p:cNvSpPr txBox="1"/>
          <p:nvPr/>
        </p:nvSpPr>
        <p:spPr>
          <a:xfrm>
            <a:off x="9595031" y="412484"/>
            <a:ext cx="277543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1600" b="1" u="sng" dirty="0"/>
              <a:t>Note </a:t>
            </a:r>
            <a:r>
              <a:rPr lang="sv-SE" sz="1600" b="1" u="sng" dirty="0" err="1"/>
              <a:t>Length</a:t>
            </a:r>
            <a:endParaRPr lang="sv-SE" sz="1600" b="1" u="sng" dirty="0"/>
          </a:p>
          <a:p>
            <a:br>
              <a:rPr lang="sv-SE" sz="1600" dirty="0">
                <a:solidFill>
                  <a:srgbClr val="0070C0"/>
                </a:solidFill>
              </a:rPr>
            </a:br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>
                <a:solidFill>
                  <a:srgbClr val="0070C0"/>
                </a:solidFill>
              </a:rPr>
              <a:t> </a:t>
            </a:r>
            <a:r>
              <a:rPr lang="sv-SE" sz="1600" dirty="0"/>
              <a:t>	L_Ab0	= 61</a:t>
            </a:r>
          </a:p>
          <a:p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>
                <a:solidFill>
                  <a:srgbClr val="0070C0"/>
                </a:solidFill>
              </a:rPr>
              <a:t> </a:t>
            </a:r>
            <a:r>
              <a:rPr lang="sv-SE" sz="1600" dirty="0"/>
              <a:t>	L_A0	= 65</a:t>
            </a:r>
          </a:p>
          <a:p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>
                <a:solidFill>
                  <a:srgbClr val="0070C0"/>
                </a:solidFill>
              </a:rPr>
              <a:t> </a:t>
            </a:r>
            <a:r>
              <a:rPr lang="sv-SE" sz="1600" dirty="0"/>
              <a:t>	L_Bb0	= 69</a:t>
            </a:r>
          </a:p>
          <a:p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>
                <a:solidFill>
                  <a:srgbClr val="0070C0"/>
                </a:solidFill>
              </a:rPr>
              <a:t> </a:t>
            </a:r>
            <a:r>
              <a:rPr lang="sv-SE" sz="1600" dirty="0"/>
              <a:t>	L_B0	= 73</a:t>
            </a:r>
          </a:p>
          <a:p>
            <a:r>
              <a:rPr lang="sv-SE" sz="1600" dirty="0">
                <a:solidFill>
                  <a:srgbClr val="0070C0"/>
                </a:solidFill>
              </a:rPr>
              <a:t>.</a:t>
            </a:r>
            <a:r>
              <a:rPr lang="sv-SE" sz="1600" dirty="0" err="1">
                <a:solidFill>
                  <a:srgbClr val="0070C0"/>
                </a:solidFill>
              </a:rPr>
              <a:t>equ</a:t>
            </a:r>
            <a:r>
              <a:rPr lang="sv-SE" sz="1600" dirty="0">
                <a:solidFill>
                  <a:srgbClr val="0070C0"/>
                </a:solidFill>
              </a:rPr>
              <a:t> </a:t>
            </a:r>
            <a:r>
              <a:rPr lang="sv-SE" sz="1600" dirty="0"/>
              <a:t>	L_C1	= 76</a:t>
            </a:r>
          </a:p>
          <a:p>
            <a:r>
              <a:rPr lang="sv-SE" sz="1600" dirty="0"/>
              <a:t>o.s.v.</a:t>
            </a:r>
          </a:p>
        </p:txBody>
      </p:sp>
    </p:spTree>
    <p:extLst>
      <p:ext uri="{BB962C8B-B14F-4D97-AF65-F5344CB8AC3E}">
        <p14:creationId xmlns:p14="http://schemas.microsoft.com/office/powerpoint/2010/main" val="2271438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1464E-14D6-40B8-A07D-C058CA7D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Krav &amp; Mål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3D063-9406-4AB6-8090-CE6A92EAD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Sortera </a:t>
            </a:r>
            <a:r>
              <a:rPr lang="sv-SE" dirty="0" err="1"/>
              <a:t>Skittles</a:t>
            </a:r>
            <a:r>
              <a:rPr lang="sv-SE" dirty="0"/>
              <a:t> beroende på färg</a:t>
            </a:r>
          </a:p>
          <a:p>
            <a:r>
              <a:rPr lang="sv-SE" dirty="0"/>
              <a:t>Visa data på LCD</a:t>
            </a:r>
          </a:p>
          <a:p>
            <a:r>
              <a:rPr lang="sv-SE" dirty="0"/>
              <a:t>Kommunicera över I2C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551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BCB42-318A-4EAB-BB98-21F5EC244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Funktionsdiagram</a:t>
            </a:r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64BC74F-256E-4F1C-807F-16DA91FE3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737" y="1690688"/>
            <a:ext cx="6680525" cy="4654871"/>
          </a:xfrm>
        </p:spPr>
      </p:pic>
    </p:spTree>
    <p:extLst>
      <p:ext uri="{BB962C8B-B14F-4D97-AF65-F5344CB8AC3E}">
        <p14:creationId xmlns:p14="http://schemas.microsoft.com/office/powerpoint/2010/main" val="1142349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E2DFE-D951-4817-948F-8DC3348EE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Elektronik</a:t>
            </a:r>
            <a:endParaRPr lang="en-US" dirty="0"/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BCF8F32-7849-47A8-867E-3A602E6AE3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229" y="918951"/>
            <a:ext cx="8403771" cy="59390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291ADF-5DF4-4010-95A9-973C2D0E3891}"/>
              </a:ext>
            </a:extLst>
          </p:cNvPr>
          <p:cNvSpPr txBox="1"/>
          <p:nvPr/>
        </p:nvSpPr>
        <p:spPr>
          <a:xfrm>
            <a:off x="838200" y="1690688"/>
            <a:ext cx="27572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JM16A (LCD)</a:t>
            </a:r>
          </a:p>
          <a:p>
            <a:r>
              <a:rPr lang="sv-SE" dirty="0"/>
              <a:t>TCS34725 (RGB sensor)</a:t>
            </a:r>
          </a:p>
          <a:p>
            <a:r>
              <a:rPr lang="en-US" dirty="0"/>
              <a:t>LM2904DRG3</a:t>
            </a:r>
            <a:endParaRPr lang="sv-SE" dirty="0"/>
          </a:p>
          <a:p>
            <a:r>
              <a:rPr lang="sv-SE" dirty="0"/>
              <a:t>2x ATMega16A</a:t>
            </a:r>
          </a:p>
          <a:p>
            <a:r>
              <a:rPr lang="en-US" dirty="0"/>
              <a:t>2x A1120/22</a:t>
            </a:r>
          </a:p>
          <a:p>
            <a:r>
              <a:rPr lang="en-US" dirty="0"/>
              <a:t>2x Parallax 900-00008</a:t>
            </a:r>
          </a:p>
        </p:txBody>
      </p:sp>
    </p:spTree>
    <p:extLst>
      <p:ext uri="{BB962C8B-B14F-4D97-AF65-F5344CB8AC3E}">
        <p14:creationId xmlns:p14="http://schemas.microsoft.com/office/powerpoint/2010/main" val="68678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23A6A932-E89D-457A-BA11-CCF6394AF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954" y="0"/>
            <a:ext cx="97040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372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9B17579-3DAB-48CF-9FCE-78121A9F5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954" y="0"/>
            <a:ext cx="97040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200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268A3F-3E36-4F52-9662-E559E3D2E5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8" t="22778" r="13334" b="18149"/>
          <a:stretch/>
        </p:blipFill>
        <p:spPr>
          <a:xfrm>
            <a:off x="1123950" y="447639"/>
            <a:ext cx="9944100" cy="596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21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614334D7-C811-41B9-9396-8B0D1F930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" t="26395" r="9369"/>
          <a:stretch/>
        </p:blipFill>
        <p:spPr>
          <a:xfrm>
            <a:off x="3194957" y="219462"/>
            <a:ext cx="5802086" cy="641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914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E8BA1-DF5E-42F4-AC14-3E5C3CFD9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dirty="0"/>
              <a:t>Mekanik</a:t>
            </a:r>
            <a:br>
              <a:rPr lang="sv-SE" dirty="0"/>
            </a:br>
            <a:r>
              <a:rPr lang="sv-SE" sz="1600" i="1" dirty="0"/>
              <a:t>31st komponenter</a:t>
            </a:r>
            <a:endParaRPr lang="en-US" i="1" dirty="0"/>
          </a:p>
        </p:txBody>
      </p:sp>
      <p:pic>
        <p:nvPicPr>
          <p:cNvPr id="5" name="Content Placeholder 4" descr="A picture containing indoor, sitting, photo, white&#10;&#10;Description automatically generated">
            <a:extLst>
              <a:ext uri="{FF2B5EF4-FFF2-40B4-BE49-F238E27FC236}">
                <a16:creationId xmlns:a16="http://schemas.microsoft.com/office/drawing/2014/main" id="{AF2DE0D7-DC38-41FB-ADC2-C2B743D944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114" y="666997"/>
            <a:ext cx="8011886" cy="6191003"/>
          </a:xfr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49DCADE-9D0B-4E0E-81A9-AD5E07AAAB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586596"/>
              </p:ext>
            </p:extLst>
          </p:nvPr>
        </p:nvGraphicFramePr>
        <p:xfrm>
          <a:off x="838202" y="1690687"/>
          <a:ext cx="4434441" cy="4824936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478147">
                  <a:extLst>
                    <a:ext uri="{9D8B030D-6E8A-4147-A177-3AD203B41FA5}">
                      <a16:colId xmlns:a16="http://schemas.microsoft.com/office/drawing/2014/main" val="3287026656"/>
                    </a:ext>
                  </a:extLst>
                </a:gridCol>
                <a:gridCol w="1478147">
                  <a:extLst>
                    <a:ext uri="{9D8B030D-6E8A-4147-A177-3AD203B41FA5}">
                      <a16:colId xmlns:a16="http://schemas.microsoft.com/office/drawing/2014/main" val="2389376403"/>
                    </a:ext>
                  </a:extLst>
                </a:gridCol>
                <a:gridCol w="1478147">
                  <a:extLst>
                    <a:ext uri="{9D8B030D-6E8A-4147-A177-3AD203B41FA5}">
                      <a16:colId xmlns:a16="http://schemas.microsoft.com/office/drawing/2014/main" val="4067381115"/>
                    </a:ext>
                  </a:extLst>
                </a:gridCol>
              </a:tblGrid>
              <a:tr h="343013">
                <a:tc gridSpan="3">
                  <a:txBody>
                    <a:bodyPr/>
                    <a:lstStyle/>
                    <a:p>
                      <a:pPr algn="ctr"/>
                      <a:r>
                        <a:rPr lang="sv-SE" dirty="0"/>
                        <a:t>Bill off materials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3598977"/>
                  </a:ext>
                </a:extLst>
              </a:tr>
              <a:tr h="343013"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/>
                        <a:t>Antal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/>
                        <a:t>Namn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b="1" dirty="0" err="1"/>
                        <a:t>Beskriving</a:t>
                      </a:r>
                      <a:endParaRPr lang="en-US" sz="16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367241"/>
                  </a:ext>
                </a:extLst>
              </a:tr>
              <a:tr h="343013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 err="1"/>
                        <a:t>Slide-Top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Övre bas-del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602445"/>
                  </a:ext>
                </a:extLst>
              </a:tr>
              <a:tr h="600274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2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Servo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Servo motorer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7412734"/>
                  </a:ext>
                </a:extLst>
              </a:tr>
              <a:tr h="857534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 err="1"/>
                        <a:t>Lower</a:t>
                      </a:r>
                      <a:r>
                        <a:rPr lang="sv-SE" sz="1600" dirty="0"/>
                        <a:t>-Disk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Nedre sorterings disken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3646702"/>
                  </a:ext>
                </a:extLst>
              </a:tr>
              <a:tr h="600274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2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2X8mm-Screw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Axelskruv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7247174"/>
                  </a:ext>
                </a:extLst>
              </a:tr>
              <a:tr h="857534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 err="1"/>
                        <a:t>Upper</a:t>
                      </a:r>
                      <a:r>
                        <a:rPr lang="sv-SE" sz="1600" dirty="0"/>
                        <a:t>-Servo-</a:t>
                      </a:r>
                      <a:r>
                        <a:rPr lang="sv-SE" sz="1600" dirty="0" err="1"/>
                        <a:t>Gear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Övre sorterings kugg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8201715"/>
                  </a:ext>
                </a:extLst>
              </a:tr>
              <a:tr h="857534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1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 err="1"/>
                        <a:t>Upper</a:t>
                      </a:r>
                      <a:r>
                        <a:rPr lang="sv-SE" sz="1600" dirty="0"/>
                        <a:t>-Disk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Övre sorterings disk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3822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3809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190</Words>
  <Application>Microsoft Office PowerPoint</Application>
  <PresentationFormat>Widescreen</PresentationFormat>
  <Paragraphs>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Skittle Sort</vt:lpstr>
      <vt:lpstr>Krav &amp; Mål</vt:lpstr>
      <vt:lpstr>Funktionsdiagram</vt:lpstr>
      <vt:lpstr>Elektronik</vt:lpstr>
      <vt:lpstr>PowerPoint Presentation</vt:lpstr>
      <vt:lpstr>PowerPoint Presentation</vt:lpstr>
      <vt:lpstr>PowerPoint Presentation</vt:lpstr>
      <vt:lpstr>PowerPoint Presentation</vt:lpstr>
      <vt:lpstr>Mekanik 31st komponenter</vt:lpstr>
      <vt:lpstr>PowerPoint Presentation</vt:lpstr>
      <vt:lpstr>PowerPoint Presentation</vt:lpstr>
      <vt:lpstr>PowerPoint Presentation</vt:lpstr>
      <vt:lpstr>PowerPoint Presentation</vt:lpstr>
      <vt:lpstr>Mjukvara</vt:lpstr>
      <vt:lpstr>Mjukvara Motorstyrning</vt:lpstr>
      <vt:lpstr>Mjukvara Högtalare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Skittle Sort</dc:title>
  <dc:creator>Joey Strandnes</dc:creator>
  <cp:lastModifiedBy>Joseph Strandnes</cp:lastModifiedBy>
  <cp:revision>42</cp:revision>
  <dcterms:created xsi:type="dcterms:W3CDTF">2020-03-08T11:01:40Z</dcterms:created>
  <dcterms:modified xsi:type="dcterms:W3CDTF">2020-03-10T11:51:45Z</dcterms:modified>
</cp:coreProperties>
</file>

<file path=docProps/thumbnail.jpeg>
</file>